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4C9B32-A91C-83C3-467E-A58EC77B55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25AD369-A351-F7DC-1F38-496791C000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23A6FB-4EDE-6349-15CE-F615AED10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13B143F-1F23-2E5F-8978-C468E3257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63984B7-A494-A626-242D-B214AAAA4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2733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36999F-B3C5-3830-121D-B327E5E74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1B13171-D729-1AC0-4282-8CD1FD728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9C7384A-E304-5ECA-1BC4-6E841ABB2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273723-A774-DF93-15B3-26DBC7511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4FDB45B-35F4-22CD-922E-0AE730AE9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51124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0535A90-DD90-4ACA-8E49-6A1F5E4F0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5C642A6-35C6-BBDE-B027-5FB5246A38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2EFDFCA-EDA6-5AB7-9A32-81753FF76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7318C7F-E071-05B9-2CA2-0AF3D3EF7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F05B45-5942-37C2-8A1E-2FD84D612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4867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7E76F-0E3B-4FFC-B67E-5C043FBBF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1903C86-42CD-6C3B-F455-8D0B51EAEF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36A3760-777E-2172-4A7A-017B55734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AA722E9-8C75-6B33-B6A7-9FBAE13B2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0A5BBAF-04D1-528B-7A77-2B0CA4AA7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8163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B2C4E-E875-F5C9-753E-3DF365C6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D0CC53-6935-EFEF-41E9-2D3381B82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A6E8E9-73B8-DDE5-264A-8C7267C68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7A938CE-ACBD-846D-26D0-094C91FC2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4E559B-1727-5A52-4482-9F320B160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5968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712771-D51B-9BE7-1435-A2893130E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053C415-60E1-C03C-4F38-692E63866A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0865495-083F-5F50-B434-005EA082A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9ACD8B3-90F4-482D-3056-48AADDB9F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F2776EA-7143-A2DF-3CF6-34117C6BF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C32676F-B21B-DC2D-9FDF-DA76F4BA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6034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A886F-FA0A-C698-71F0-EEC85642F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A84A9BA-2E55-A870-2E36-034441169A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73636CF-4D4F-426F-908A-97BA0F331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48A576E-1403-73EE-0C1E-BD72D2E407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718DBB57-A7A0-381E-F4E2-39E74DE2F9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8121323-D749-6D9C-929E-A4C15F908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F04EAC9-2A99-7843-E862-289DB207E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67832F30-86F0-917A-C123-236D6A561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17870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A27658-4FC7-DF4C-126E-D54E2E806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C465E7C-5407-68E5-F4EA-0CB6840CD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D0D6260-A727-7458-F375-2993166CC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E561732-0496-6C16-03BA-6220C5CE8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4614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3219D2C0-26FB-438D-1FDF-1C58E653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AFB32E5-2ED7-99F8-F786-9E6457E7C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ED053ED-9AD4-74C6-574A-4BC05FDAC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561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8EEFFE-15EE-0680-3BCB-C7BD3A1BF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338028-B3C4-3725-E3CF-D224A6201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4551654-AA2F-3DF9-27A2-799AD5F0A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243658C-4A68-2D56-003A-1670C575A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338C402-8ABE-E9BB-8E80-C73EF5C57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A699478-AAB5-6700-8CA1-9EC24C868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7174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53EF4D-E55F-A910-0512-4B671B3B4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CBFF236-A65A-44D1-2263-75790FD473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6CF1635-6DB1-4853-2DCB-3C048F988A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EEE673F-96C3-9DB8-496F-28FEE7958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3DCC622-0280-1C7F-7059-BCC4B24F0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5743583-620D-4C2B-5FE5-E9B35A332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5694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CBF00F8A-6FB8-1249-B8C5-BFD88C712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547EEF3-74F2-45C2-4703-D17DC0FC2B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523FA89-4A8A-AEDD-F13E-0F7130B76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639FD-365B-42C3-8D9E-9E9B0EB10F42}" type="datetimeFigureOut">
              <a:rPr lang="nl-BE" smtClean="0"/>
              <a:t>21/03/2023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C70C5E9-5A3E-F855-B3BA-92B1A92D58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01011A-00ED-3D83-6B15-3D8FFDF401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A5544-168A-45B0-A081-BBE31AE9F1B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6338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6836A0BF-A20D-0BFF-EABF-CCCB7E815E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03" y="3148"/>
            <a:ext cx="12197603" cy="685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272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Linda Van Weyenberg</dc:creator>
  <cp:lastModifiedBy>Linda Van Weyenberg</cp:lastModifiedBy>
  <cp:revision>1</cp:revision>
  <dcterms:created xsi:type="dcterms:W3CDTF">2023-03-21T13:14:54Z</dcterms:created>
  <dcterms:modified xsi:type="dcterms:W3CDTF">2023-03-21T13:16:15Z</dcterms:modified>
</cp:coreProperties>
</file>